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7" r:id="rId1"/>
  </p:sldMasterIdLst>
  <p:notesMasterIdLst>
    <p:notesMasterId r:id="rId15"/>
  </p:notesMasterIdLst>
  <p:sldIdLst>
    <p:sldId id="256" r:id="rId2"/>
    <p:sldId id="257" r:id="rId3"/>
    <p:sldId id="258" r:id="rId4"/>
    <p:sldId id="262" r:id="rId5"/>
    <p:sldId id="273" r:id="rId6"/>
    <p:sldId id="269" r:id="rId7"/>
    <p:sldId id="260" r:id="rId8"/>
    <p:sldId id="268" r:id="rId9"/>
    <p:sldId id="261" r:id="rId10"/>
    <p:sldId id="263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21C09-CE77-D449-B7FF-EE9847E7BE9E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FAE0B-6335-174D-965F-2C7BF8823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2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39232FD-B2AC-AB4C-B26A-547690356A78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08FE43-AC16-724B-8D52-C8E2A338FE3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32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Kokoleoko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Western African Folk Song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8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1371601" y="2843212"/>
            <a:ext cx="1180847" cy="2095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5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1371601" y="2457450"/>
            <a:ext cx="1357312" cy="22669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9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1371601" y="2818251"/>
            <a:ext cx="1371599" cy="23098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2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394619" y="1785938"/>
            <a:ext cx="1426365" cy="24717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2820984" y="1928813"/>
            <a:ext cx="1036641" cy="22574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007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85008"/>
            <a:ext cx="9601200" cy="5582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	</a:t>
            </a:r>
            <a:r>
              <a:rPr lang="en-US" sz="4800" dirty="0" err="1" smtClean="0">
                <a:solidFill>
                  <a:schemeClr val="tx1"/>
                </a:solidFill>
              </a:rPr>
              <a:t>Kokoleoko</a:t>
            </a:r>
            <a:r>
              <a:rPr lang="en-US" sz="4800" dirty="0" smtClean="0">
                <a:solidFill>
                  <a:schemeClr val="tx1"/>
                </a:solidFill>
              </a:rPr>
              <a:t> mama </a:t>
            </a:r>
            <a:r>
              <a:rPr lang="en-US" sz="4800" dirty="0" err="1" smtClean="0">
                <a:solidFill>
                  <a:schemeClr val="tx1"/>
                </a:solidFill>
              </a:rPr>
              <a:t>koleoko</a:t>
            </a:r>
            <a:endParaRPr lang="en-US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	</a:t>
            </a:r>
            <a:r>
              <a:rPr lang="en-US" sz="4800" dirty="0" err="1" smtClean="0">
                <a:solidFill>
                  <a:schemeClr val="tx1"/>
                </a:solidFill>
              </a:rPr>
              <a:t>Kokoleoko</a:t>
            </a:r>
            <a:r>
              <a:rPr lang="en-US" sz="4800" dirty="0" smtClean="0">
                <a:solidFill>
                  <a:schemeClr val="tx1"/>
                </a:solidFill>
              </a:rPr>
              <a:t> mama </a:t>
            </a:r>
            <a:r>
              <a:rPr lang="en-US" sz="4800" dirty="0" err="1" smtClean="0">
                <a:solidFill>
                  <a:schemeClr val="tx1"/>
                </a:solidFill>
              </a:rPr>
              <a:t>koleoko</a:t>
            </a:r>
            <a:endParaRPr lang="en-US" sz="4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	Aba mama aba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	Aba mama </a:t>
            </a:r>
            <a:r>
              <a:rPr lang="en-US" sz="4800" dirty="0" err="1" smtClean="0">
                <a:solidFill>
                  <a:schemeClr val="tx1"/>
                </a:solidFill>
              </a:rPr>
              <a:t>koleoko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54" y="0"/>
            <a:ext cx="1526540" cy="183134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318" y="4785042"/>
            <a:ext cx="1526540" cy="1831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00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188" y="421574"/>
            <a:ext cx="11519066" cy="64364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4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- 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CA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le </a:t>
            </a:r>
            <a:r>
              <a:rPr lang="en-CA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o -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    ma - ma  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CA" sz="3200" dirty="0" smtClean="0">
                <a:solidFill>
                  <a:schemeClr val="tx1"/>
                </a:solidFill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CA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 le </a:t>
            </a:r>
            <a:r>
              <a:rPr lang="mr-IN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o -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mr-IN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mr-IN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le </a:t>
            </a:r>
            <a:r>
              <a:rPr lang="mr-IN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chemeClr val="tx1"/>
                </a:solidFill>
              </a:rPr>
              <a:t> o -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    ma - ma  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r>
              <a:rPr lang="en-US" sz="3200" dirty="0" smtClean="0">
                <a:solidFill>
                  <a:schemeClr val="tx1"/>
                </a:solidFill>
              </a:rPr>
              <a:t> -  le     -    o -  </a:t>
            </a:r>
            <a:r>
              <a:rPr lang="en-US" sz="3200" dirty="0" err="1" smtClean="0">
                <a:solidFill>
                  <a:schemeClr val="tx1"/>
                </a:solidFill>
              </a:rPr>
              <a:t>ko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4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4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223582" y="1511859"/>
            <a:ext cx="10320550" cy="1060949"/>
            <a:chOff x="894973" y="1033135"/>
            <a:chExt cx="10320550" cy="1060949"/>
          </a:xfrm>
        </p:grpSpPr>
        <p:pic>
          <p:nvPicPr>
            <p:cNvPr id="4" name="Picture 3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973" y="1033137"/>
              <a:ext cx="765234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311" y="1033137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" name="Picture 5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9906" y="1033137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459" y="1033135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" name="Picture 8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290" y="1033135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0" name="Picture 9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287" y="1047034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" name="Picture 10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47223" y="1047034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3" name="Picture 1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9856" y="1060931"/>
              <a:ext cx="695667" cy="1033153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4" name="Group 23"/>
          <p:cNvGrpSpPr/>
          <p:nvPr/>
        </p:nvGrpSpPr>
        <p:grpSpPr>
          <a:xfrm>
            <a:off x="1391058" y="3389982"/>
            <a:ext cx="10269348" cy="1039635"/>
            <a:chOff x="1594043" y="2968820"/>
            <a:chExt cx="10269348" cy="1039635"/>
          </a:xfrm>
        </p:grpSpPr>
        <p:pic>
          <p:nvPicPr>
            <p:cNvPr id="15" name="Picture 1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4043" y="2968820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Picture 15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5777" y="2968820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16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2140" y="2968820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8" name="Picture 1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103" y="2968820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Picture 19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8012" y="2975302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Picture 20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76049" y="2975302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" name="Picture 21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4086" y="2975302"/>
              <a:ext cx="695667" cy="103315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3" name="Picture 2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7724" y="2968821"/>
              <a:ext cx="695667" cy="1033153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5" name="TextBox 24"/>
          <p:cNvSpPr txBox="1"/>
          <p:nvPr/>
        </p:nvSpPr>
        <p:spPr>
          <a:xfrm>
            <a:off x="1391058" y="130602"/>
            <a:ext cx="4757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Pat the beat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365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0138" y="2328863"/>
            <a:ext cx="10629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 </a:t>
            </a:r>
            <a:r>
              <a:rPr lang="mr-IN" sz="3200" dirty="0" smtClean="0"/>
              <a:t>–</a:t>
            </a:r>
            <a:r>
              <a:rPr lang="en-US" sz="3200" dirty="0" smtClean="0"/>
              <a:t>               </a:t>
            </a:r>
            <a:r>
              <a:rPr lang="en-US" sz="3200" dirty="0" err="1" smtClean="0"/>
              <a:t>ba</a:t>
            </a:r>
            <a:r>
              <a:rPr lang="en-US" sz="3200" dirty="0" smtClean="0"/>
              <a:t>        ma </a:t>
            </a:r>
            <a:r>
              <a:rPr lang="mr-IN" sz="3200" dirty="0" smtClean="0"/>
              <a:t>–</a:t>
            </a:r>
            <a:r>
              <a:rPr lang="en-US" sz="3200" dirty="0" smtClean="0"/>
              <a:t> ma      a        -         </a:t>
            </a:r>
            <a:r>
              <a:rPr lang="en-US" sz="3200" dirty="0" err="1" smtClean="0"/>
              <a:t>ba</a:t>
            </a:r>
            <a:r>
              <a:rPr lang="en-US" sz="3200" dirty="0" smtClean="0"/>
              <a:t>    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A          -         </a:t>
            </a:r>
            <a:r>
              <a:rPr lang="en-US" sz="3200" dirty="0" err="1" smtClean="0"/>
              <a:t>ba</a:t>
            </a:r>
            <a:r>
              <a:rPr lang="en-US" sz="3200" dirty="0"/>
              <a:t> </a:t>
            </a:r>
            <a:r>
              <a:rPr lang="en-US" sz="3200" dirty="0" smtClean="0"/>
              <a:t>         ma  -  ma     </a:t>
            </a:r>
            <a:r>
              <a:rPr lang="en-US" sz="3200" dirty="0" err="1" smtClean="0"/>
              <a:t>ko</a:t>
            </a:r>
            <a:r>
              <a:rPr lang="en-US" sz="3200" dirty="0" smtClean="0"/>
              <a:t>  -   le       o  -  </a:t>
            </a:r>
            <a:r>
              <a:rPr lang="en-US" sz="3200" dirty="0" err="1" smtClean="0"/>
              <a:t>ko</a:t>
            </a:r>
            <a:r>
              <a:rPr lang="en-US" sz="3200" dirty="0" smtClean="0"/>
              <a:t>    </a:t>
            </a:r>
            <a:endParaRPr lang="en-US" sz="32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75" y="1111885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579" y="1111885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88" y="1111885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97" y="1111885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656" y="1174908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097" y="117490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274" y="1174906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096" y="132730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75" y="348281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579" y="348281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88" y="348281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500" y="348281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829" y="353856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941" y="3538567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20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664" y="3538566"/>
            <a:ext cx="964346" cy="1216977"/>
          </a:xfrm>
          <a:prstGeom prst="rect">
            <a:avLst/>
          </a:prstGeom>
          <a:ln>
            <a:noFill/>
          </a:ln>
        </p:spPr>
      </p:pic>
      <p:pic>
        <p:nvPicPr>
          <p:cNvPr id="21" name="Pictur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010" y="3538566"/>
            <a:ext cx="964346" cy="121697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130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3" t="7039"/>
          <a:stretch/>
        </p:blipFill>
        <p:spPr>
          <a:xfrm>
            <a:off x="1092248" y="878774"/>
            <a:ext cx="10521819" cy="4915725"/>
          </a:xfrm>
        </p:spPr>
      </p:pic>
    </p:spTree>
    <p:extLst>
      <p:ext uri="{BB962C8B-B14F-4D97-AF65-F5344CB8AC3E}">
        <p14:creationId xmlns:p14="http://schemas.microsoft.com/office/powerpoint/2010/main" val="89882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20" name="Picture 1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2409594" y="3051573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1525209" y="3051574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75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43025" y="742950"/>
            <a:ext cx="10045702" cy="453167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21" name="Picture 2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575929" y="5168425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13719" y="5079285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63020" y="5140721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891840" y="5115482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50072" y="5168425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1431929" y="2349025"/>
            <a:ext cx="911221" cy="27916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2321718" y="2323786"/>
            <a:ext cx="911221" cy="27916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099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20" name="Picture 1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Picture 23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Picture 24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2409594" y="3051573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Picture 25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1525209" y="3051574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42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325" t="-1595"/>
          <a:stretch/>
        </p:blipFill>
        <p:spPr>
          <a:xfrm>
            <a:off x="1371601" y="742951"/>
            <a:ext cx="10017126" cy="48434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54113" y="35065"/>
            <a:ext cx="10452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Drag the correct pitches and rhyth</a:t>
            </a:r>
            <a:r>
              <a:rPr lang="en-US" sz="4000" dirty="0"/>
              <a:t>m</a:t>
            </a:r>
            <a:r>
              <a:rPr lang="en-US" sz="4000" dirty="0" smtClean="0"/>
              <a:t> of our song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394619" y="1785938"/>
            <a:ext cx="1426365" cy="24717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2820984" y="1928813"/>
            <a:ext cx="1036641" cy="22574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Picture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t="18080" r="19485" b="18030"/>
          <a:stretch/>
        </p:blipFill>
        <p:spPr bwMode="auto">
          <a:xfrm>
            <a:off x="10604504" y="5289949"/>
            <a:ext cx="1001710" cy="1515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00" t="1255" r="33057" b="1674"/>
          <a:stretch/>
        </p:blipFill>
        <p:spPr bwMode="auto">
          <a:xfrm>
            <a:off x="7542294" y="5200809"/>
            <a:ext cx="481331" cy="1632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88" t="18593" r="31683" b="20210"/>
          <a:stretch/>
        </p:blipFill>
        <p:spPr bwMode="auto">
          <a:xfrm>
            <a:off x="8291595" y="5262245"/>
            <a:ext cx="681408" cy="1510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3" t="18593" r="39250" b="19527"/>
          <a:stretch/>
        </p:blipFill>
        <p:spPr bwMode="auto">
          <a:xfrm>
            <a:off x="8920415" y="5237006"/>
            <a:ext cx="828142" cy="1620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Picture 22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7" t="8996" r="20064" b="9416"/>
          <a:stretch/>
        </p:blipFill>
        <p:spPr bwMode="auto">
          <a:xfrm>
            <a:off x="9978647" y="5289949"/>
            <a:ext cx="730777" cy="16895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1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141</Words>
  <Application>Microsoft Macintosh PowerPoint</Application>
  <PresentationFormat>Widescreen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Gill Sans MT</vt:lpstr>
      <vt:lpstr>Impact</vt:lpstr>
      <vt:lpstr>Arial</vt:lpstr>
      <vt:lpstr>Badge</vt:lpstr>
      <vt:lpstr>Kokoleoko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Kokoleoko</dc:title>
  <dc:creator>Ana schujman</dc:creator>
  <cp:lastModifiedBy>Ana schujman</cp:lastModifiedBy>
  <cp:revision>10</cp:revision>
  <dcterms:created xsi:type="dcterms:W3CDTF">2017-10-26T21:11:33Z</dcterms:created>
  <dcterms:modified xsi:type="dcterms:W3CDTF">2017-10-27T01:51:44Z</dcterms:modified>
</cp:coreProperties>
</file>